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0943F-BE47-42E5-86DC-DED5ADFDAEB3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51BD7-965A-4412-91B3-765F867402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6593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51BD7-965A-4412-91B3-765F8674023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443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EB9BEC-A1BF-4241-A822-D380C5ED2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A0793C-1815-456B-BA62-909FEFE2F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6C1578-FA88-4E3C-9336-2C2A022D3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7DD2E3-8ACD-4643-87C8-9FDE22FDD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3DB43D-01AE-4509-9B29-E63EAB01F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5067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5B3A94-C8FF-4E12-97AF-65C3FF674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2C8E6B3-AEF1-47DC-90DA-3C6C1B176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D0978EF-C37D-4A6F-8E01-F9A005513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889CF9-B06C-4C28-8D6D-A548CAA85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F4A544A-0143-4359-97A5-10F309458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7617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0E42008-7BAE-44DC-A645-885CE51155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69DF84F-2D69-4DEB-AF63-C70CFDB7C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7F84CC-36B7-4A2C-90DC-C70DDCE18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BAB4B5-D15E-4E64-944A-A4B53A786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A68F05-8898-47C6-AE4A-615C2BFA7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688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371AA3-3F63-41A0-9039-09BA701B9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D6E627-7240-4018-99B5-054B0654C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FD6D66-DABD-4493-9D34-A44559A3C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CC9CB0-D076-4CEC-AF43-3230E59A9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E907D5-6FD5-413E-B102-B6AF9F60D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1278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F7B9E-8744-4E76-B9FA-8EC713549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785FB1-0747-4A21-A2BD-092C406CA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806972-AB63-4DC8-83EC-8DF995413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6BA358-E395-44E0-81D4-EEC41188E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8A9D72-4C66-4717-87C4-7D2885978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8097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E6E839-23F8-450C-9FEA-AD67FE478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B82206-3B94-4E25-A9D3-26A042885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2281AFB-594E-471D-9BEF-5D401AD8C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415F87C-1EB5-4B86-8BAB-6A896A8B4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07537D2-213F-4887-9125-4B9224723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3856D44-58C8-4411-A32A-64F0FD18C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9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C06BFB-3A6C-4A44-9207-1682BFEA9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38968D4-6D4E-4AC0-B4D0-47414CEEF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090D303-8E81-4D97-A1C9-22A500CFD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EBBD92A-067F-4BF4-B513-63D8466A6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46C2409-1C08-40E3-B9AC-33988A6DD1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5D6B962-FA42-40D3-B6EC-25ACD8FA9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ABEC0A9-482E-410F-B841-27F0D5B81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A2DA2AF-A533-4FBC-94C2-465DF83DF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103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2BD7E2-981F-4253-9CAD-7980862C2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19FF7F4-1118-427D-A7B5-D6CFECD2E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027FA04-2959-428F-9DD8-C98F3438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1855D9E-F200-4DE9-895C-67A64F03E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6128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07ED6CD-272E-4692-B97C-B0CA3F1C6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47FB41F-27EB-4671-B6A7-0B31F267A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1728629-80DC-41B2-A340-2F666B3FB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85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A7EB23-916B-4467-AC27-C187A828A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6FE8E9-1045-434E-9704-650302971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FF97E58-C406-48A2-8389-406D004AA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AD00A72-A34C-48CD-9C2B-670F6A4F9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D3B97DD-B95E-40EB-9E55-32184B43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CAFA147-F545-4DF1-B76E-9140021C8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432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F4ADF9-D42F-46F1-90F1-6BBD4DE8F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4BEDDB-63D1-4495-A961-8965D233CF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398E949-CEB9-4DE0-8E0C-966ACDC0A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9D96F72-630E-499E-9470-E34948E5B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672244-9910-44A0-BAB7-9FF27E02D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F3AC607-CE0B-4838-857D-D3B57188F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89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9EAAFE9-B195-4341-A465-8696F0209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C7410D-6EB1-4171-B38A-DE72D1E6D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4D3498-E0C9-4A0A-9DF6-1DF101AC1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0F9BA-01B7-42C1-BF15-465080457B09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CBFEF5F-C2E9-4626-91DF-690BF3659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F05C32-3367-4CBA-8E36-DEA2548A5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BDEB8-7B4F-487A-8BC3-3947A4AFB4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172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igura a mano libera 72"/>
          <p:cNvSpPr/>
          <p:nvPr/>
        </p:nvSpPr>
        <p:spPr>
          <a:xfrm>
            <a:off x="9441593" y="1526510"/>
            <a:ext cx="2131972" cy="1150821"/>
          </a:xfrm>
          <a:custGeom>
            <a:avLst/>
            <a:gdLst>
              <a:gd name="connsiteX0" fmla="*/ 0 w 1961136"/>
              <a:gd name="connsiteY0" fmla="*/ 0 h 980568"/>
              <a:gd name="connsiteX1" fmla="*/ 1961136 w 1961136"/>
              <a:gd name="connsiteY1" fmla="*/ 0 h 980568"/>
              <a:gd name="connsiteX2" fmla="*/ 1961136 w 1961136"/>
              <a:gd name="connsiteY2" fmla="*/ 980568 h 980568"/>
              <a:gd name="connsiteX3" fmla="*/ 0 w 1961136"/>
              <a:gd name="connsiteY3" fmla="*/ 980568 h 980568"/>
              <a:gd name="connsiteX4" fmla="*/ 0 w 1961136"/>
              <a:gd name="connsiteY4" fmla="*/ 0 h 98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1136" h="980568">
                <a:moveTo>
                  <a:pt x="0" y="0"/>
                </a:moveTo>
                <a:lnTo>
                  <a:pt x="1961136" y="0"/>
                </a:lnTo>
                <a:lnTo>
                  <a:pt x="1961136" y="980568"/>
                </a:lnTo>
                <a:lnTo>
                  <a:pt x="0" y="98056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4290" tIns="34290" rIns="34290" bIns="34290" numCol="1" spcCol="1270" anchor="ctr" anchorCtr="0">
            <a:noAutofit/>
          </a:bodyPr>
          <a:lstStyle/>
          <a:p>
            <a:pPr lvl="0" algn="ctr" defTabSz="2400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2700" kern="1200" dirty="0"/>
          </a:p>
        </p:txBody>
      </p:sp>
      <p:sp>
        <p:nvSpPr>
          <p:cNvPr id="72" name="Figura a mano libera 71"/>
          <p:cNvSpPr/>
          <p:nvPr/>
        </p:nvSpPr>
        <p:spPr>
          <a:xfrm>
            <a:off x="4272678" y="5181600"/>
            <a:ext cx="2131971" cy="1150821"/>
          </a:xfrm>
          <a:custGeom>
            <a:avLst/>
            <a:gdLst>
              <a:gd name="connsiteX0" fmla="*/ 0 w 1961136"/>
              <a:gd name="connsiteY0" fmla="*/ 0 h 980568"/>
              <a:gd name="connsiteX1" fmla="*/ 1961136 w 1961136"/>
              <a:gd name="connsiteY1" fmla="*/ 0 h 980568"/>
              <a:gd name="connsiteX2" fmla="*/ 1961136 w 1961136"/>
              <a:gd name="connsiteY2" fmla="*/ 980568 h 980568"/>
              <a:gd name="connsiteX3" fmla="*/ 0 w 1961136"/>
              <a:gd name="connsiteY3" fmla="*/ 980568 h 980568"/>
              <a:gd name="connsiteX4" fmla="*/ 0 w 1961136"/>
              <a:gd name="connsiteY4" fmla="*/ 0 h 98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1136" h="980568">
                <a:moveTo>
                  <a:pt x="0" y="0"/>
                </a:moveTo>
                <a:lnTo>
                  <a:pt x="1961136" y="0"/>
                </a:lnTo>
                <a:lnTo>
                  <a:pt x="1961136" y="980568"/>
                </a:lnTo>
                <a:lnTo>
                  <a:pt x="0" y="98056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lvl="0" algn="ctr" defTabSz="2844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2400" kern="1200" dirty="0"/>
          </a:p>
        </p:txBody>
      </p:sp>
      <p:sp>
        <p:nvSpPr>
          <p:cNvPr id="71" name="Figura a mano libera 70"/>
          <p:cNvSpPr/>
          <p:nvPr/>
        </p:nvSpPr>
        <p:spPr>
          <a:xfrm>
            <a:off x="4272677" y="3704368"/>
            <a:ext cx="2131971" cy="1150821"/>
          </a:xfrm>
          <a:custGeom>
            <a:avLst/>
            <a:gdLst>
              <a:gd name="connsiteX0" fmla="*/ 0 w 1961136"/>
              <a:gd name="connsiteY0" fmla="*/ 0 h 980568"/>
              <a:gd name="connsiteX1" fmla="*/ 1961136 w 1961136"/>
              <a:gd name="connsiteY1" fmla="*/ 0 h 980568"/>
              <a:gd name="connsiteX2" fmla="*/ 1961136 w 1961136"/>
              <a:gd name="connsiteY2" fmla="*/ 980568 h 980568"/>
              <a:gd name="connsiteX3" fmla="*/ 0 w 1961136"/>
              <a:gd name="connsiteY3" fmla="*/ 980568 h 980568"/>
              <a:gd name="connsiteX4" fmla="*/ 0 w 1961136"/>
              <a:gd name="connsiteY4" fmla="*/ 0 h 98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1136" h="980568">
                <a:moveTo>
                  <a:pt x="0" y="0"/>
                </a:moveTo>
                <a:lnTo>
                  <a:pt x="1961136" y="0"/>
                </a:lnTo>
                <a:lnTo>
                  <a:pt x="1961136" y="980568"/>
                </a:lnTo>
                <a:lnTo>
                  <a:pt x="0" y="98056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lvl="0" algn="ctr" defTabSz="2844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2400" kern="1200" dirty="0"/>
          </a:p>
        </p:txBody>
      </p:sp>
      <p:sp>
        <p:nvSpPr>
          <p:cNvPr id="70" name="Figura a mano libera 69"/>
          <p:cNvSpPr/>
          <p:nvPr/>
        </p:nvSpPr>
        <p:spPr>
          <a:xfrm>
            <a:off x="7905339" y="4907271"/>
            <a:ext cx="2131971" cy="1150821"/>
          </a:xfrm>
          <a:custGeom>
            <a:avLst/>
            <a:gdLst>
              <a:gd name="connsiteX0" fmla="*/ 0 w 1961136"/>
              <a:gd name="connsiteY0" fmla="*/ 0 h 980568"/>
              <a:gd name="connsiteX1" fmla="*/ 1961136 w 1961136"/>
              <a:gd name="connsiteY1" fmla="*/ 0 h 980568"/>
              <a:gd name="connsiteX2" fmla="*/ 1961136 w 1961136"/>
              <a:gd name="connsiteY2" fmla="*/ 980568 h 980568"/>
              <a:gd name="connsiteX3" fmla="*/ 0 w 1961136"/>
              <a:gd name="connsiteY3" fmla="*/ 980568 h 980568"/>
              <a:gd name="connsiteX4" fmla="*/ 0 w 1961136"/>
              <a:gd name="connsiteY4" fmla="*/ 0 h 98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1136" h="980568">
                <a:moveTo>
                  <a:pt x="0" y="0"/>
                </a:moveTo>
                <a:lnTo>
                  <a:pt x="1961136" y="0"/>
                </a:lnTo>
                <a:lnTo>
                  <a:pt x="1961136" y="980568"/>
                </a:lnTo>
                <a:lnTo>
                  <a:pt x="0" y="98056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lvl="0" algn="ctr" defTabSz="2844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2400" kern="1200" dirty="0"/>
          </a:p>
        </p:txBody>
      </p:sp>
      <p:sp>
        <p:nvSpPr>
          <p:cNvPr id="64" name="Figura a mano libera 63"/>
          <p:cNvSpPr/>
          <p:nvPr/>
        </p:nvSpPr>
        <p:spPr>
          <a:xfrm>
            <a:off x="8375608" y="3086385"/>
            <a:ext cx="2131971" cy="1150821"/>
          </a:xfrm>
          <a:custGeom>
            <a:avLst/>
            <a:gdLst>
              <a:gd name="connsiteX0" fmla="*/ 0 w 1961136"/>
              <a:gd name="connsiteY0" fmla="*/ 0 h 980568"/>
              <a:gd name="connsiteX1" fmla="*/ 1961136 w 1961136"/>
              <a:gd name="connsiteY1" fmla="*/ 0 h 980568"/>
              <a:gd name="connsiteX2" fmla="*/ 1961136 w 1961136"/>
              <a:gd name="connsiteY2" fmla="*/ 980568 h 980568"/>
              <a:gd name="connsiteX3" fmla="*/ 0 w 1961136"/>
              <a:gd name="connsiteY3" fmla="*/ 980568 h 980568"/>
              <a:gd name="connsiteX4" fmla="*/ 0 w 1961136"/>
              <a:gd name="connsiteY4" fmla="*/ 0 h 98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1136" h="980568">
                <a:moveTo>
                  <a:pt x="0" y="0"/>
                </a:moveTo>
                <a:lnTo>
                  <a:pt x="1961136" y="0"/>
                </a:lnTo>
                <a:lnTo>
                  <a:pt x="1961136" y="980568"/>
                </a:lnTo>
                <a:lnTo>
                  <a:pt x="0" y="98056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4290" tIns="34290" rIns="34290" bIns="34290" numCol="1" spcCol="1270" anchor="ctr" anchorCtr="0">
            <a:noAutofit/>
          </a:bodyPr>
          <a:lstStyle/>
          <a:p>
            <a:pPr lvl="0" algn="ctr" defTabSz="2400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2800" kern="1200" dirty="0"/>
          </a:p>
        </p:txBody>
      </p:sp>
      <p:sp>
        <p:nvSpPr>
          <p:cNvPr id="69" name="Figura a mano libera 68"/>
          <p:cNvSpPr/>
          <p:nvPr/>
        </p:nvSpPr>
        <p:spPr>
          <a:xfrm>
            <a:off x="7752939" y="4754871"/>
            <a:ext cx="2131971" cy="1428953"/>
          </a:xfrm>
          <a:custGeom>
            <a:avLst/>
            <a:gdLst>
              <a:gd name="connsiteX0" fmla="*/ 0 w 1961136"/>
              <a:gd name="connsiteY0" fmla="*/ 0 h 980568"/>
              <a:gd name="connsiteX1" fmla="*/ 1961136 w 1961136"/>
              <a:gd name="connsiteY1" fmla="*/ 0 h 980568"/>
              <a:gd name="connsiteX2" fmla="*/ 1961136 w 1961136"/>
              <a:gd name="connsiteY2" fmla="*/ 980568 h 980568"/>
              <a:gd name="connsiteX3" fmla="*/ 0 w 1961136"/>
              <a:gd name="connsiteY3" fmla="*/ 980568 h 980568"/>
              <a:gd name="connsiteX4" fmla="*/ 0 w 1961136"/>
              <a:gd name="connsiteY4" fmla="*/ 0 h 98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1136" h="980568">
                <a:moveTo>
                  <a:pt x="0" y="0"/>
                </a:moveTo>
                <a:lnTo>
                  <a:pt x="1961136" y="0"/>
                </a:lnTo>
                <a:lnTo>
                  <a:pt x="1961136" y="980568"/>
                </a:lnTo>
                <a:lnTo>
                  <a:pt x="0" y="98056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lvl="0" algn="ctr" defTabSz="2844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400" kern="1200" dirty="0"/>
              <a:t>Sub-responsabili</a:t>
            </a:r>
          </a:p>
          <a:p>
            <a:pPr algn="ctr" defTabSz="2844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/>
              <a:t>(come da accordi contrattuali)</a:t>
            </a:r>
          </a:p>
          <a:p>
            <a:pPr lvl="0" algn="ctr" defTabSz="2844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2400" kern="1200" dirty="0"/>
          </a:p>
        </p:txBody>
      </p:sp>
      <p:sp>
        <p:nvSpPr>
          <p:cNvPr id="66" name="Figura a mano libera 65"/>
          <p:cNvSpPr/>
          <p:nvPr/>
        </p:nvSpPr>
        <p:spPr>
          <a:xfrm>
            <a:off x="8223208" y="2933985"/>
            <a:ext cx="2131971" cy="1366785"/>
          </a:xfrm>
          <a:custGeom>
            <a:avLst/>
            <a:gdLst>
              <a:gd name="connsiteX0" fmla="*/ 0 w 1961136"/>
              <a:gd name="connsiteY0" fmla="*/ 0 h 980568"/>
              <a:gd name="connsiteX1" fmla="*/ 1961136 w 1961136"/>
              <a:gd name="connsiteY1" fmla="*/ 0 h 980568"/>
              <a:gd name="connsiteX2" fmla="*/ 1961136 w 1961136"/>
              <a:gd name="connsiteY2" fmla="*/ 980568 h 980568"/>
              <a:gd name="connsiteX3" fmla="*/ 0 w 1961136"/>
              <a:gd name="connsiteY3" fmla="*/ 980568 h 980568"/>
              <a:gd name="connsiteX4" fmla="*/ 0 w 1961136"/>
              <a:gd name="connsiteY4" fmla="*/ 0 h 98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1136" h="980568">
                <a:moveTo>
                  <a:pt x="0" y="0"/>
                </a:moveTo>
                <a:lnTo>
                  <a:pt x="1961136" y="0"/>
                </a:lnTo>
                <a:lnTo>
                  <a:pt x="1961136" y="980568"/>
                </a:lnTo>
                <a:lnTo>
                  <a:pt x="0" y="98056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4290" tIns="34290" rIns="34290" bIns="34290" numCol="1" spcCol="1270" anchor="ctr" anchorCtr="0">
            <a:noAutofit/>
          </a:bodyPr>
          <a:lstStyle/>
          <a:p>
            <a:pPr lvl="0" algn="ctr" defTabSz="2400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800" kern="1200" dirty="0"/>
              <a:t>Responsabili esterni:</a:t>
            </a:r>
          </a:p>
          <a:p>
            <a:pPr lvl="0" algn="ctr" defTabSz="2400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500" dirty="0"/>
              <a:t>(come da accordi contrattuali)</a:t>
            </a:r>
            <a:endParaRPr lang="it-IT" sz="1500" kern="12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  <a:latin typeface="Trebuchet MS" panose="020B0603020202020204" pitchFamily="34" charset="0"/>
              </a:rPr>
              <a:t>ORGANIGRAMMA PRIVACY - PUBBLICI</a:t>
            </a:r>
          </a:p>
        </p:txBody>
      </p:sp>
      <p:grpSp>
        <p:nvGrpSpPr>
          <p:cNvPr id="19" name="Gruppo 18"/>
          <p:cNvGrpSpPr/>
          <p:nvPr/>
        </p:nvGrpSpPr>
        <p:grpSpPr>
          <a:xfrm>
            <a:off x="1597452" y="1374110"/>
            <a:ext cx="9823713" cy="1288192"/>
            <a:chOff x="3161557" y="1256432"/>
            <a:chExt cx="9036536" cy="1097616"/>
          </a:xfrm>
        </p:grpSpPr>
        <p:sp>
          <p:nvSpPr>
            <p:cNvPr id="24" name="Figura a mano libera 23"/>
            <p:cNvSpPr/>
            <p:nvPr/>
          </p:nvSpPr>
          <p:spPr>
            <a:xfrm>
              <a:off x="10236957" y="1256432"/>
              <a:ext cx="1961136" cy="980568"/>
            </a:xfrm>
            <a:custGeom>
              <a:avLst/>
              <a:gdLst>
                <a:gd name="connsiteX0" fmla="*/ 0 w 1961136"/>
                <a:gd name="connsiteY0" fmla="*/ 0 h 980568"/>
                <a:gd name="connsiteX1" fmla="*/ 1961136 w 1961136"/>
                <a:gd name="connsiteY1" fmla="*/ 0 h 980568"/>
                <a:gd name="connsiteX2" fmla="*/ 1961136 w 1961136"/>
                <a:gd name="connsiteY2" fmla="*/ 980568 h 980568"/>
                <a:gd name="connsiteX3" fmla="*/ 0 w 1961136"/>
                <a:gd name="connsiteY3" fmla="*/ 980568 h 980568"/>
                <a:gd name="connsiteX4" fmla="*/ 0 w 1961136"/>
                <a:gd name="connsiteY4" fmla="*/ 0 h 980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61136" h="980568">
                  <a:moveTo>
                    <a:pt x="0" y="0"/>
                  </a:moveTo>
                  <a:lnTo>
                    <a:pt x="1961136" y="0"/>
                  </a:lnTo>
                  <a:lnTo>
                    <a:pt x="1961136" y="980568"/>
                  </a:lnTo>
                  <a:lnTo>
                    <a:pt x="0" y="9805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700" kern="1200" dirty="0"/>
                <a:t>Titolari autonomi del trattamento</a:t>
              </a:r>
            </a:p>
          </p:txBody>
        </p:sp>
        <p:sp>
          <p:nvSpPr>
            <p:cNvPr id="25" name="Figura a mano libera 24"/>
            <p:cNvSpPr/>
            <p:nvPr/>
          </p:nvSpPr>
          <p:spPr>
            <a:xfrm>
              <a:off x="5534531" y="1373480"/>
              <a:ext cx="1961136" cy="980568"/>
            </a:xfrm>
            <a:custGeom>
              <a:avLst/>
              <a:gdLst>
                <a:gd name="connsiteX0" fmla="*/ 0 w 1961136"/>
                <a:gd name="connsiteY0" fmla="*/ 0 h 980568"/>
                <a:gd name="connsiteX1" fmla="*/ 1961136 w 1961136"/>
                <a:gd name="connsiteY1" fmla="*/ 0 h 980568"/>
                <a:gd name="connsiteX2" fmla="*/ 1961136 w 1961136"/>
                <a:gd name="connsiteY2" fmla="*/ 980568 h 980568"/>
                <a:gd name="connsiteX3" fmla="*/ 0 w 1961136"/>
                <a:gd name="connsiteY3" fmla="*/ 980568 h 980568"/>
                <a:gd name="connsiteX4" fmla="*/ 0 w 1961136"/>
                <a:gd name="connsiteY4" fmla="*/ 0 h 980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61136" h="980568">
                  <a:moveTo>
                    <a:pt x="0" y="0"/>
                  </a:moveTo>
                  <a:lnTo>
                    <a:pt x="1961136" y="0"/>
                  </a:lnTo>
                  <a:lnTo>
                    <a:pt x="1961136" y="980568"/>
                  </a:lnTo>
                  <a:lnTo>
                    <a:pt x="0" y="9805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640" tIns="40640" rIns="40640" bIns="40640" numCol="1" spcCol="1270" anchor="ctr" anchorCtr="0">
              <a:noAutofit/>
            </a:bodyPr>
            <a:lstStyle/>
            <a:p>
              <a:pPr lvl="0" algn="ctr" defTabSz="2844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kern="1200" dirty="0"/>
                <a:t>Titolare del trattamento:</a:t>
              </a:r>
            </a:p>
            <a:p>
              <a:pPr lvl="0" algn="ctr" defTabSz="2844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dirty="0"/>
                <a:t>COMUNE DI BUSCA </a:t>
              </a:r>
              <a:r>
                <a:rPr lang="it-IT" sz="1200" dirty="0"/>
                <a:t>(legale rappresentante Sindaco – DONADIO Ezio</a:t>
              </a:r>
              <a:endParaRPr lang="it-IT" sz="1200" kern="1200" dirty="0"/>
            </a:p>
          </p:txBody>
        </p:sp>
        <p:sp>
          <p:nvSpPr>
            <p:cNvPr id="30" name="Figura a mano libera 29"/>
            <p:cNvSpPr/>
            <p:nvPr/>
          </p:nvSpPr>
          <p:spPr>
            <a:xfrm>
              <a:off x="3161557" y="1373480"/>
              <a:ext cx="1961136" cy="980568"/>
            </a:xfrm>
            <a:custGeom>
              <a:avLst/>
              <a:gdLst>
                <a:gd name="connsiteX0" fmla="*/ 0 w 1961136"/>
                <a:gd name="connsiteY0" fmla="*/ 0 h 980568"/>
                <a:gd name="connsiteX1" fmla="*/ 1961136 w 1961136"/>
                <a:gd name="connsiteY1" fmla="*/ 0 h 980568"/>
                <a:gd name="connsiteX2" fmla="*/ 1961136 w 1961136"/>
                <a:gd name="connsiteY2" fmla="*/ 980568 h 980568"/>
                <a:gd name="connsiteX3" fmla="*/ 0 w 1961136"/>
                <a:gd name="connsiteY3" fmla="*/ 980568 h 980568"/>
                <a:gd name="connsiteX4" fmla="*/ 0 w 1961136"/>
                <a:gd name="connsiteY4" fmla="*/ 0 h 980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61136" h="980568">
                  <a:moveTo>
                    <a:pt x="0" y="0"/>
                  </a:moveTo>
                  <a:lnTo>
                    <a:pt x="1961136" y="0"/>
                  </a:lnTo>
                  <a:lnTo>
                    <a:pt x="1961136" y="980568"/>
                  </a:lnTo>
                  <a:lnTo>
                    <a:pt x="0" y="9805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640" tIns="40640" rIns="40640" bIns="40640" numCol="1" spcCol="1270" anchor="ctr" anchorCtr="0">
              <a:noAutofit/>
            </a:bodyPr>
            <a:lstStyle/>
            <a:p>
              <a:pPr lvl="0" algn="ctr" defTabSz="2844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800" kern="1200" dirty="0"/>
                <a:t>D.P.O.:</a:t>
              </a:r>
            </a:p>
            <a:p>
              <a:pPr lvl="0" algn="ctr" defTabSz="2844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000" kern="1200" dirty="0"/>
                <a:t>AESSE SERVIZI</a:t>
              </a:r>
            </a:p>
          </p:txBody>
        </p:sp>
      </p:grpSp>
      <p:cxnSp>
        <p:nvCxnSpPr>
          <p:cNvPr id="32" name="Connettore 1 31"/>
          <p:cNvCxnSpPr/>
          <p:nvPr/>
        </p:nvCxnSpPr>
        <p:spPr>
          <a:xfrm>
            <a:off x="3741455" y="2128784"/>
            <a:ext cx="447714" cy="0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1 37"/>
          <p:cNvCxnSpPr/>
          <p:nvPr/>
        </p:nvCxnSpPr>
        <p:spPr>
          <a:xfrm>
            <a:off x="9112386" y="4046078"/>
            <a:ext cx="9650" cy="7641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1 39"/>
          <p:cNvCxnSpPr/>
          <p:nvPr/>
        </p:nvCxnSpPr>
        <p:spPr>
          <a:xfrm flipV="1">
            <a:off x="9122036" y="4540967"/>
            <a:ext cx="1578520" cy="11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 flipV="1">
            <a:off x="10355179" y="4852757"/>
            <a:ext cx="978568" cy="12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1 43"/>
          <p:cNvCxnSpPr/>
          <p:nvPr/>
        </p:nvCxnSpPr>
        <p:spPr>
          <a:xfrm>
            <a:off x="10700556" y="4552821"/>
            <a:ext cx="0" cy="299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1 45"/>
          <p:cNvCxnSpPr/>
          <p:nvPr/>
        </p:nvCxnSpPr>
        <p:spPr>
          <a:xfrm>
            <a:off x="10355179" y="4864966"/>
            <a:ext cx="0" cy="1642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1 47"/>
          <p:cNvCxnSpPr/>
          <p:nvPr/>
        </p:nvCxnSpPr>
        <p:spPr>
          <a:xfrm>
            <a:off x="11333747" y="4864966"/>
            <a:ext cx="0" cy="1642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1 50"/>
          <p:cNvCxnSpPr/>
          <p:nvPr/>
        </p:nvCxnSpPr>
        <p:spPr>
          <a:xfrm>
            <a:off x="6321140" y="2128784"/>
            <a:ext cx="312045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igura a mano libera 61"/>
          <p:cNvSpPr/>
          <p:nvPr/>
        </p:nvSpPr>
        <p:spPr>
          <a:xfrm>
            <a:off x="1083331" y="2844532"/>
            <a:ext cx="2658123" cy="2912477"/>
          </a:xfrm>
          <a:custGeom>
            <a:avLst/>
            <a:gdLst>
              <a:gd name="connsiteX0" fmla="*/ 0 w 1961136"/>
              <a:gd name="connsiteY0" fmla="*/ 0 h 980568"/>
              <a:gd name="connsiteX1" fmla="*/ 1961136 w 1961136"/>
              <a:gd name="connsiteY1" fmla="*/ 0 h 980568"/>
              <a:gd name="connsiteX2" fmla="*/ 1961136 w 1961136"/>
              <a:gd name="connsiteY2" fmla="*/ 980568 h 980568"/>
              <a:gd name="connsiteX3" fmla="*/ 0 w 1961136"/>
              <a:gd name="connsiteY3" fmla="*/ 980568 h 980568"/>
              <a:gd name="connsiteX4" fmla="*/ 0 w 1961136"/>
              <a:gd name="connsiteY4" fmla="*/ 0 h 98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1136" h="980568">
                <a:moveTo>
                  <a:pt x="0" y="0"/>
                </a:moveTo>
                <a:lnTo>
                  <a:pt x="1961136" y="0"/>
                </a:lnTo>
                <a:lnTo>
                  <a:pt x="1961136" y="980568"/>
                </a:lnTo>
                <a:lnTo>
                  <a:pt x="0" y="98056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lvl="0" algn="ctr" defTabSz="2844800">
              <a:spcBef>
                <a:spcPct val="0"/>
              </a:spcBef>
            </a:pPr>
            <a:r>
              <a:rPr lang="it-IT" sz="1500" b="1" u="sng" dirty="0"/>
              <a:t>Ufficio Privacy</a:t>
            </a:r>
            <a:r>
              <a:rPr lang="it-IT" sz="1500" b="1" dirty="0"/>
              <a:t>: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Segretario comunale: 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RABINO Roberta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DPO: 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AESSE Servizi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Responsabile Polizia Municipale: Acchiardi Gianluca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Responsabile Protezione Civile: 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Acchiardi Gianluca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Amministratore di sistema: 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Armando Silvio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Responsabile della Transizione Digitale: Armando Silvio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Responsabile della Trasparenza: </a:t>
            </a:r>
          </a:p>
          <a:p>
            <a:pPr lvl="0" algn="ctr" defTabSz="2844800">
              <a:spcBef>
                <a:spcPct val="0"/>
              </a:spcBef>
            </a:pPr>
            <a:r>
              <a:rPr lang="it-IT" sz="1200" dirty="0"/>
              <a:t>Armando Silvio</a:t>
            </a:r>
            <a:endParaRPr lang="it-IT" sz="2400" kern="1200" dirty="0"/>
          </a:p>
        </p:txBody>
      </p:sp>
      <p:sp>
        <p:nvSpPr>
          <p:cNvPr id="65" name="Figura a mano libera 64"/>
          <p:cNvSpPr/>
          <p:nvPr/>
        </p:nvSpPr>
        <p:spPr>
          <a:xfrm>
            <a:off x="4120277" y="3551968"/>
            <a:ext cx="2131971" cy="1150821"/>
          </a:xfrm>
          <a:custGeom>
            <a:avLst/>
            <a:gdLst>
              <a:gd name="connsiteX0" fmla="*/ 0 w 1961136"/>
              <a:gd name="connsiteY0" fmla="*/ 0 h 980568"/>
              <a:gd name="connsiteX1" fmla="*/ 1961136 w 1961136"/>
              <a:gd name="connsiteY1" fmla="*/ 0 h 980568"/>
              <a:gd name="connsiteX2" fmla="*/ 1961136 w 1961136"/>
              <a:gd name="connsiteY2" fmla="*/ 980568 h 980568"/>
              <a:gd name="connsiteX3" fmla="*/ 0 w 1961136"/>
              <a:gd name="connsiteY3" fmla="*/ 980568 h 980568"/>
              <a:gd name="connsiteX4" fmla="*/ 0 w 1961136"/>
              <a:gd name="connsiteY4" fmla="*/ 0 h 98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1136" h="980568">
                <a:moveTo>
                  <a:pt x="0" y="0"/>
                </a:moveTo>
                <a:lnTo>
                  <a:pt x="1961136" y="0"/>
                </a:lnTo>
                <a:lnTo>
                  <a:pt x="1961136" y="980568"/>
                </a:lnTo>
                <a:lnTo>
                  <a:pt x="0" y="98056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lvl="0" algn="ctr" defTabSz="2844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500" kern="1200" dirty="0"/>
              <a:t>Responsabili dei servizi (P.O.):</a:t>
            </a:r>
          </a:p>
          <a:p>
            <a:pPr lvl="0" algn="ctr" defTabSz="2844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/>
              <a:t>Rabino Roberta, Acchiardi Gianluca, Armando Silvio, </a:t>
            </a:r>
            <a:r>
              <a:rPr lang="it-IT" sz="1200"/>
              <a:t>Pepino Alessandro, </a:t>
            </a:r>
            <a:r>
              <a:rPr lang="it-IT" sz="1200" dirty="0"/>
              <a:t>Pagliero Renato, Tallone Bruno</a:t>
            </a:r>
            <a:endParaRPr lang="it-IT" sz="1200" kern="1200" dirty="0"/>
          </a:p>
        </p:txBody>
      </p:sp>
      <p:sp>
        <p:nvSpPr>
          <p:cNvPr id="67" name="Figura a mano libera 66"/>
          <p:cNvSpPr/>
          <p:nvPr/>
        </p:nvSpPr>
        <p:spPr>
          <a:xfrm>
            <a:off x="4120278" y="5029200"/>
            <a:ext cx="2131971" cy="1433593"/>
          </a:xfrm>
          <a:custGeom>
            <a:avLst/>
            <a:gdLst>
              <a:gd name="connsiteX0" fmla="*/ 0 w 1961136"/>
              <a:gd name="connsiteY0" fmla="*/ 0 h 980568"/>
              <a:gd name="connsiteX1" fmla="*/ 1961136 w 1961136"/>
              <a:gd name="connsiteY1" fmla="*/ 0 h 980568"/>
              <a:gd name="connsiteX2" fmla="*/ 1961136 w 1961136"/>
              <a:gd name="connsiteY2" fmla="*/ 980568 h 980568"/>
              <a:gd name="connsiteX3" fmla="*/ 0 w 1961136"/>
              <a:gd name="connsiteY3" fmla="*/ 980568 h 980568"/>
              <a:gd name="connsiteX4" fmla="*/ 0 w 1961136"/>
              <a:gd name="connsiteY4" fmla="*/ 0 h 98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1136" h="980568">
                <a:moveTo>
                  <a:pt x="0" y="0"/>
                </a:moveTo>
                <a:lnTo>
                  <a:pt x="1961136" y="0"/>
                </a:lnTo>
                <a:lnTo>
                  <a:pt x="1961136" y="980568"/>
                </a:lnTo>
                <a:lnTo>
                  <a:pt x="0" y="98056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lvl="0" algn="ctr" defTabSz="2844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400" kern="1200" dirty="0"/>
              <a:t>Designati:</a:t>
            </a:r>
          </a:p>
          <a:p>
            <a:pPr lvl="0" algn="ctr" defTabSz="2844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500" dirty="0"/>
              <a:t>(come disposizioni </a:t>
            </a:r>
            <a:r>
              <a:rPr lang="it-IT" sz="1500" dirty="0" err="1"/>
              <a:t>interene</a:t>
            </a:r>
            <a:r>
              <a:rPr lang="it-IT" sz="1500" dirty="0"/>
              <a:t> ai singoli settori)</a:t>
            </a:r>
            <a:endParaRPr lang="it-IT" sz="1500" kern="1200" dirty="0"/>
          </a:p>
        </p:txBody>
      </p:sp>
      <p:cxnSp>
        <p:nvCxnSpPr>
          <p:cNvPr id="6" name="Connettore 1 5"/>
          <p:cNvCxnSpPr/>
          <p:nvPr/>
        </p:nvCxnSpPr>
        <p:spPr>
          <a:xfrm>
            <a:off x="5186262" y="2661622"/>
            <a:ext cx="0" cy="10001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/>
          <p:nvPr/>
        </p:nvCxnSpPr>
        <p:spPr>
          <a:xfrm>
            <a:off x="5186262" y="4754871"/>
            <a:ext cx="0" cy="426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3729422" y="3161708"/>
            <a:ext cx="46461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4272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125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Tema di Office</vt:lpstr>
      <vt:lpstr>ORGANIGRAMMA PRIVACY - PUBBLICI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chiara vaccari</dc:creator>
  <cp:lastModifiedBy>Silvio Armando - Comune di Busca</cp:lastModifiedBy>
  <cp:revision>18</cp:revision>
  <dcterms:created xsi:type="dcterms:W3CDTF">2018-10-24T13:32:54Z</dcterms:created>
  <dcterms:modified xsi:type="dcterms:W3CDTF">2026-03-11T13:30:43Z</dcterms:modified>
</cp:coreProperties>
</file>